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27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53C13-17FC-44C2-9364-66EB2EAA25B0}" type="datetimeFigureOut">
              <a:rPr lang="en-AU" smtClean="0"/>
              <a:t>6/12/2012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9799-A4DE-4B1F-95BC-B8171F247388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53C13-17FC-44C2-9364-66EB2EAA25B0}" type="datetimeFigureOut">
              <a:rPr lang="en-AU" smtClean="0"/>
              <a:t>6/12/2012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9799-A4DE-4B1F-95BC-B8171F247388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53C13-17FC-44C2-9364-66EB2EAA25B0}" type="datetimeFigureOut">
              <a:rPr lang="en-AU" smtClean="0"/>
              <a:t>6/12/2012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9799-A4DE-4B1F-95BC-B8171F247388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53C13-17FC-44C2-9364-66EB2EAA25B0}" type="datetimeFigureOut">
              <a:rPr lang="en-AU" smtClean="0"/>
              <a:t>6/12/2012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9799-A4DE-4B1F-95BC-B8171F247388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53C13-17FC-44C2-9364-66EB2EAA25B0}" type="datetimeFigureOut">
              <a:rPr lang="en-AU" smtClean="0"/>
              <a:t>6/12/2012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9799-A4DE-4B1F-95BC-B8171F247388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53C13-17FC-44C2-9364-66EB2EAA25B0}" type="datetimeFigureOut">
              <a:rPr lang="en-AU" smtClean="0"/>
              <a:t>6/12/2012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9799-A4DE-4B1F-95BC-B8171F247388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53C13-17FC-44C2-9364-66EB2EAA25B0}" type="datetimeFigureOut">
              <a:rPr lang="en-AU" smtClean="0"/>
              <a:t>6/12/2012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9799-A4DE-4B1F-95BC-B8171F247388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53C13-17FC-44C2-9364-66EB2EAA25B0}" type="datetimeFigureOut">
              <a:rPr lang="en-AU" smtClean="0"/>
              <a:t>6/12/2012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9799-A4DE-4B1F-95BC-B8171F247388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53C13-17FC-44C2-9364-66EB2EAA25B0}" type="datetimeFigureOut">
              <a:rPr lang="en-AU" smtClean="0"/>
              <a:t>6/12/2012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9799-A4DE-4B1F-95BC-B8171F247388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53C13-17FC-44C2-9364-66EB2EAA25B0}" type="datetimeFigureOut">
              <a:rPr lang="en-AU" smtClean="0"/>
              <a:t>6/12/2012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19799-A4DE-4B1F-95BC-B8171F247388}" type="slidenum">
              <a:rPr lang="en-AU" smtClean="0"/>
              <a:t>‹#›</a:t>
            </a:fld>
            <a:endParaRPr lang="en-A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53C13-17FC-44C2-9364-66EB2EAA25B0}" type="datetimeFigureOut">
              <a:rPr lang="en-AU" smtClean="0"/>
              <a:t>6/12/2012</a:t>
            </a:fld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D819799-A4DE-4B1F-95BC-B8171F247388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D819799-A4DE-4B1F-95BC-B8171F247388}" type="slidenum">
              <a:rPr lang="en-AU" smtClean="0"/>
              <a:t>‹#›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BA53C13-17FC-44C2-9364-66EB2EAA25B0}" type="datetimeFigureOut">
              <a:rPr lang="en-AU" smtClean="0"/>
              <a:t>6/12/2012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4400" dirty="0" err="1" smtClean="0"/>
              <a:t>Pengenalan</a:t>
            </a:r>
            <a:r>
              <a:rPr lang="en-AU" sz="4400" dirty="0" smtClean="0"/>
              <a:t> </a:t>
            </a:r>
            <a:r>
              <a:rPr lang="en-AU" sz="4400" dirty="0" err="1" smtClean="0"/>
              <a:t>Lapisan</a:t>
            </a:r>
            <a:r>
              <a:rPr lang="en-AU" sz="4400" dirty="0" smtClean="0"/>
              <a:t> Session, Presentation </a:t>
            </a:r>
            <a:r>
              <a:rPr lang="en-AU" sz="4400" dirty="0" err="1" smtClean="0"/>
              <a:t>dan</a:t>
            </a:r>
            <a:r>
              <a:rPr lang="en-AU" sz="4400" dirty="0" smtClean="0"/>
              <a:t> Application</a:t>
            </a:r>
            <a:endParaRPr lang="en-AU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10259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Lapisan</a:t>
            </a:r>
            <a:r>
              <a:rPr lang="en-AU" dirty="0" smtClean="0"/>
              <a:t> Session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Lapisan</a:t>
            </a:r>
            <a:r>
              <a:rPr lang="en-US" dirty="0"/>
              <a:t> session </a:t>
            </a:r>
            <a:r>
              <a:rPr lang="en-US" dirty="0" err="1"/>
              <a:t>bertugas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membuka</a:t>
            </a:r>
            <a:r>
              <a:rPr lang="en-US" dirty="0"/>
              <a:t>, </a:t>
            </a:r>
            <a:r>
              <a:rPr lang="en-US" dirty="0" err="1"/>
              <a:t>merawat</a:t>
            </a:r>
            <a:r>
              <a:rPr lang="en-US" dirty="0"/>
              <a:t>, </a:t>
            </a:r>
            <a:r>
              <a:rPr lang="en-US" dirty="0" err="1"/>
              <a:t>mengendalikan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terminasi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simpul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pemisahan</a:t>
            </a:r>
            <a:r>
              <a:rPr lang="en-US" dirty="0"/>
              <a:t> data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. </a:t>
            </a:r>
            <a:r>
              <a:rPr lang="en-US" dirty="0" err="1"/>
              <a:t>Lapisan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(OS) yang </a:t>
            </a:r>
            <a:r>
              <a:rPr lang="en-US" dirty="0" err="1"/>
              <a:t>bersangkutan</a:t>
            </a:r>
            <a:r>
              <a:rPr lang="en-US" dirty="0"/>
              <a:t>.</a:t>
            </a:r>
            <a:endParaRPr lang="en-AU" dirty="0"/>
          </a:p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lapisan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:</a:t>
            </a:r>
            <a:endParaRPr lang="en-AU" dirty="0"/>
          </a:p>
          <a:p>
            <a:pPr lvl="1"/>
            <a:r>
              <a:rPr lang="en-US" dirty="0"/>
              <a:t>Zone Information Protocol (ZIP). </a:t>
            </a:r>
            <a:r>
              <a:rPr lang="en-US" dirty="0" err="1"/>
              <a:t>Protokol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AppleTalk yang </a:t>
            </a:r>
            <a:r>
              <a:rPr lang="en-US" dirty="0" err="1"/>
              <a:t>bertugas</a:t>
            </a:r>
            <a:r>
              <a:rPr lang="en-US" dirty="0"/>
              <a:t> </a:t>
            </a:r>
            <a:r>
              <a:rPr lang="en-US" dirty="0" err="1"/>
              <a:t>mengkoordinasikan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 zone (name binding)</a:t>
            </a:r>
            <a:endParaRPr lang="en-AU" dirty="0"/>
          </a:p>
          <a:p>
            <a:pPr lvl="1"/>
            <a:r>
              <a:rPr lang="en-US" dirty="0"/>
              <a:t>NetBIOS</a:t>
            </a:r>
            <a:endParaRPr lang="en-AU" dirty="0"/>
          </a:p>
          <a:p>
            <a:pPr lvl="1"/>
            <a:r>
              <a:rPr lang="en-US" dirty="0"/>
              <a:t>NetBEUI (</a:t>
            </a:r>
            <a:r>
              <a:rPr lang="en-US" dirty="0" err="1"/>
              <a:t>NetBios</a:t>
            </a:r>
            <a:r>
              <a:rPr lang="en-US" dirty="0"/>
              <a:t> Extended User Interface)</a:t>
            </a:r>
            <a:endParaRPr lang="en-AU" dirty="0"/>
          </a:p>
          <a:p>
            <a:pPr lvl="1"/>
            <a:r>
              <a:rPr lang="en-US" dirty="0"/>
              <a:t>NFS (network File System</a:t>
            </a:r>
            <a:endParaRPr lang="en-AU" dirty="0"/>
          </a:p>
          <a:p>
            <a:pPr lvl="1"/>
            <a:r>
              <a:rPr lang="en-US" dirty="0"/>
              <a:t>SQL (Structured Query Language)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60001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Lapisan</a:t>
            </a:r>
            <a:r>
              <a:rPr lang="en-AU" dirty="0" smtClean="0"/>
              <a:t> </a:t>
            </a:r>
            <a:r>
              <a:rPr lang="en-AU" dirty="0" err="1" smtClean="0"/>
              <a:t>Presentasi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Lapisan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bertugas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data </a:t>
            </a:r>
            <a:r>
              <a:rPr lang="en-US" dirty="0" err="1"/>
              <a:t>dipresentasikan</a:t>
            </a:r>
            <a:r>
              <a:rPr lang="en-US" dirty="0"/>
              <a:t>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artian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 coding, format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kompresi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data. </a:t>
            </a:r>
            <a:endParaRPr lang="en-AU" dirty="0"/>
          </a:p>
          <a:p>
            <a:r>
              <a:rPr lang="en-US" dirty="0" err="1"/>
              <a:t>Contohnya</a:t>
            </a:r>
            <a:r>
              <a:rPr lang="en-US" dirty="0"/>
              <a:t> :</a:t>
            </a:r>
            <a:endParaRPr lang="en-AU" dirty="0"/>
          </a:p>
          <a:p>
            <a:pPr lvl="0"/>
            <a:r>
              <a:rPr lang="en-US" dirty="0"/>
              <a:t>MPEG (Motion Picture Experts Group)</a:t>
            </a:r>
            <a:endParaRPr lang="en-AU" dirty="0"/>
          </a:p>
          <a:p>
            <a:pPr lvl="0"/>
            <a:r>
              <a:rPr lang="en-US" dirty="0"/>
              <a:t>GIF (Graphics Interchange Format)</a:t>
            </a:r>
            <a:endParaRPr lang="en-AU" dirty="0"/>
          </a:p>
          <a:p>
            <a:pPr lvl="0"/>
            <a:r>
              <a:rPr lang="en-US" dirty="0"/>
              <a:t>JPEG (Join Photographic Expert Group)</a:t>
            </a:r>
            <a:endParaRPr lang="en-AU" dirty="0"/>
          </a:p>
          <a:p>
            <a:pPr lvl="0"/>
            <a:r>
              <a:rPr lang="en-US" dirty="0"/>
              <a:t>TIFF (Tagged Image File Format)</a:t>
            </a: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04839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Lapisan</a:t>
            </a:r>
            <a:r>
              <a:rPr lang="en-AU" dirty="0" smtClean="0"/>
              <a:t> </a:t>
            </a:r>
            <a:r>
              <a:rPr lang="en-AU" dirty="0" err="1" smtClean="0"/>
              <a:t>Aplikasi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/service yang </a:t>
            </a:r>
            <a:r>
              <a:rPr lang="en-US" dirty="0" err="1"/>
              <a:t>mengimplementasikan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simpul</a:t>
            </a:r>
            <a:r>
              <a:rPr lang="en-US" dirty="0"/>
              <a:t>. </a:t>
            </a:r>
            <a:r>
              <a:rPr lang="en-US" dirty="0" err="1"/>
              <a:t>Lapisan</a:t>
            </a:r>
            <a:r>
              <a:rPr lang="en-US" dirty="0"/>
              <a:t> </a:t>
            </a:r>
            <a:r>
              <a:rPr lang="en-US" dirty="0" err="1"/>
              <a:t>apikasi</a:t>
            </a:r>
            <a:r>
              <a:rPr lang="en-US" dirty="0"/>
              <a:t> </a:t>
            </a:r>
            <a:r>
              <a:rPr lang="en-US" dirty="0" err="1"/>
              <a:t>bertugas</a:t>
            </a:r>
            <a:r>
              <a:rPr lang="en-US" dirty="0"/>
              <a:t> :</a:t>
            </a:r>
            <a:endParaRPr lang="en-AU" dirty="0"/>
          </a:p>
          <a:p>
            <a:pPr lvl="1"/>
            <a:r>
              <a:rPr lang="en-US" dirty="0" err="1"/>
              <a:t>Mengidentifikaskan</a:t>
            </a:r>
            <a:r>
              <a:rPr lang="en-US" dirty="0"/>
              <a:t> </a:t>
            </a:r>
            <a:r>
              <a:rPr lang="en-US" dirty="0" err="1"/>
              <a:t>mitra</a:t>
            </a:r>
            <a:r>
              <a:rPr lang="en-US" dirty="0"/>
              <a:t> </a:t>
            </a:r>
            <a:r>
              <a:rPr lang="en-US" dirty="0" err="1"/>
              <a:t>komunikasi</a:t>
            </a:r>
            <a:endParaRPr lang="en-AU" dirty="0"/>
          </a:p>
          <a:p>
            <a:pPr lvl="1"/>
            <a:r>
              <a:rPr lang="en-US" dirty="0" err="1"/>
              <a:t>Aplikasi</a:t>
            </a:r>
            <a:r>
              <a:rPr lang="en-US" dirty="0"/>
              <a:t> transfer data</a:t>
            </a:r>
            <a:endParaRPr lang="en-AU" dirty="0"/>
          </a:p>
          <a:p>
            <a:pPr lvl="1"/>
            <a:r>
              <a:rPr lang="en-US" dirty="0"/>
              <a:t>Resource Availability</a:t>
            </a:r>
            <a:endParaRPr lang="en-AU" dirty="0"/>
          </a:p>
          <a:p>
            <a:pPr lvl="0"/>
            <a:r>
              <a:rPr lang="en-US" dirty="0" err="1"/>
              <a:t>Lapisan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end-user (software)</a:t>
            </a:r>
            <a:endParaRPr lang="en-AU" dirty="0"/>
          </a:p>
          <a:p>
            <a:pPr marL="0" indent="0">
              <a:buNone/>
            </a:pPr>
            <a:r>
              <a:rPr lang="en-US" dirty="0"/>
              <a:t> </a:t>
            </a:r>
            <a:endParaRPr lang="en-AU" dirty="0"/>
          </a:p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lapisan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:</a:t>
            </a:r>
            <a:endParaRPr lang="en-AU" dirty="0"/>
          </a:p>
          <a:p>
            <a:pPr lvl="1"/>
            <a:r>
              <a:rPr lang="en-US" dirty="0"/>
              <a:t>File Transfer </a:t>
            </a:r>
            <a:r>
              <a:rPr lang="en-US" dirty="0" err="1"/>
              <a:t>Protokol</a:t>
            </a:r>
            <a:r>
              <a:rPr lang="en-US" dirty="0"/>
              <a:t> </a:t>
            </a:r>
            <a:endParaRPr lang="en-AU" dirty="0"/>
          </a:p>
          <a:p>
            <a:pPr lvl="1"/>
            <a:r>
              <a:rPr lang="en-US" dirty="0"/>
              <a:t>Simple Mail Transfer </a:t>
            </a:r>
            <a:r>
              <a:rPr lang="en-US" dirty="0" err="1"/>
              <a:t>Protokol</a:t>
            </a:r>
            <a:endParaRPr lang="en-AU" dirty="0"/>
          </a:p>
          <a:p>
            <a:pPr lvl="1"/>
            <a:r>
              <a:rPr lang="en-US" dirty="0"/>
              <a:t>Post Office </a:t>
            </a:r>
            <a:r>
              <a:rPr lang="en-US" dirty="0" err="1"/>
              <a:t>Protokol</a:t>
            </a:r>
            <a:endParaRPr lang="en-AU" dirty="0"/>
          </a:p>
          <a:p>
            <a:pPr lvl="1"/>
            <a:r>
              <a:rPr lang="en-US" dirty="0"/>
              <a:t>Telnet</a:t>
            </a:r>
            <a:endParaRPr lang="en-AU" dirty="0"/>
          </a:p>
          <a:p>
            <a:pPr lvl="1"/>
            <a:r>
              <a:rPr lang="en-US" dirty="0" err="1" smtClean="0"/>
              <a:t>HyperText</a:t>
            </a:r>
            <a:r>
              <a:rPr lang="en-US" dirty="0" smtClean="0"/>
              <a:t> </a:t>
            </a:r>
            <a:r>
              <a:rPr lang="en-US" dirty="0"/>
              <a:t>Transfer Protocol</a:t>
            </a:r>
            <a:endParaRPr lang="en-AU" dirty="0"/>
          </a:p>
          <a:p>
            <a:pPr lvl="1"/>
            <a:r>
              <a:rPr lang="en-US" dirty="0"/>
              <a:t>Dan lain </a:t>
            </a:r>
            <a:r>
              <a:rPr lang="en-US" dirty="0" err="1"/>
              <a:t>sebagainya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11330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err="1" smtClean="0"/>
              <a:t>Perbandingan</a:t>
            </a:r>
            <a:r>
              <a:rPr lang="en-AU" dirty="0" smtClean="0"/>
              <a:t> Model OSI </a:t>
            </a:r>
            <a:r>
              <a:rPr lang="en-AU" dirty="0" err="1" smtClean="0"/>
              <a:t>verseus</a:t>
            </a:r>
            <a:r>
              <a:rPr lang="en-AU" dirty="0" smtClean="0"/>
              <a:t> TCP/IP</a:t>
            </a:r>
            <a:endParaRPr lang="en-A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253303"/>
              </p:ext>
            </p:extLst>
          </p:nvPr>
        </p:nvGraphicFramePr>
        <p:xfrm>
          <a:off x="2339752" y="1700808"/>
          <a:ext cx="4970289" cy="43583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Bitmap Image" r:id="rId3" imgW="3172268" imgH="2781688" progId="Paint.Picture">
                  <p:embed/>
                </p:oleObj>
              </mc:Choice>
              <mc:Fallback>
                <p:oleObj name="Bitmap Image" r:id="rId3" imgW="3172268" imgH="2781688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1700808"/>
                        <a:ext cx="4970289" cy="43583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39027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</TotalTime>
  <Words>180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Adjacency</vt:lpstr>
      <vt:lpstr>Paintbrush Picture</vt:lpstr>
      <vt:lpstr>Pengenalan Lapisan Session, Presentation dan Application</vt:lpstr>
      <vt:lpstr>Lapisan Session</vt:lpstr>
      <vt:lpstr>Lapisan Presentasi</vt:lpstr>
      <vt:lpstr>Lapisan Aplikasi</vt:lpstr>
      <vt:lpstr>Perbandingan Model OSI verseus TCP/IP</vt:lpstr>
    </vt:vector>
  </TitlesOfParts>
  <Company>FAST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Pengenalan Lapisan Session, Presentation dan Application</dc:title>
  <dc:creator>Ferry</dc:creator>
  <cp:lastModifiedBy>Ferry</cp:lastModifiedBy>
  <cp:revision>4</cp:revision>
  <dcterms:created xsi:type="dcterms:W3CDTF">2012-12-05T17:30:41Z</dcterms:created>
  <dcterms:modified xsi:type="dcterms:W3CDTF">2012-12-05T17:40:19Z</dcterms:modified>
</cp:coreProperties>
</file>