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D808FE2-178D-4B07-8FB4-540D2615C99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009ED5E-BD95-4C5F-AFC3-530D8F7A1FCA}" type="datetimeFigureOut">
              <a:rPr lang="en-AU" smtClean="0"/>
              <a:t>6/12/2012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600" dirty="0" err="1" smtClean="0"/>
              <a:t>Pengenalam</a:t>
            </a:r>
            <a:r>
              <a:rPr lang="en-AU" sz="3600" dirty="0" smtClean="0"/>
              <a:t> </a:t>
            </a:r>
            <a:r>
              <a:rPr lang="en-AU" sz="3600" dirty="0" err="1" smtClean="0"/>
              <a:t>Lapisan</a:t>
            </a:r>
            <a:r>
              <a:rPr lang="en-AU" sz="3600" dirty="0" smtClean="0"/>
              <a:t> Network </a:t>
            </a:r>
            <a:r>
              <a:rPr lang="en-AU" sz="3600" dirty="0" err="1" smtClean="0"/>
              <a:t>dan</a:t>
            </a:r>
            <a:r>
              <a:rPr lang="en-AU" sz="3600" dirty="0" smtClean="0"/>
              <a:t> </a:t>
            </a:r>
            <a:r>
              <a:rPr lang="en-AU" sz="3600" dirty="0" err="1" smtClean="0"/>
              <a:t>Lapisan</a:t>
            </a:r>
            <a:r>
              <a:rPr lang="en-AU" sz="3600" dirty="0" smtClean="0"/>
              <a:t> Transport  OSI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034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Network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dilewati</a:t>
            </a:r>
            <a:r>
              <a:rPr lang="en-US" dirty="0"/>
              <a:t> data.</a:t>
            </a:r>
            <a:endParaRPr lang="en-AU" dirty="0"/>
          </a:p>
          <a:p>
            <a:r>
              <a:rPr lang="en-US" dirty="0"/>
              <a:t>Data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b="1" dirty="0" err="1"/>
              <a:t>paket</a:t>
            </a:r>
            <a:r>
              <a:rPr lang="en-US" b="1" dirty="0"/>
              <a:t>”. </a:t>
            </a:r>
            <a:endParaRPr lang="en-US" b="1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pengalamatan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addresing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LOGICAL ADDRESS (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NETWORK ADDRESS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478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Network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Lapisan</a:t>
            </a:r>
            <a:r>
              <a:rPr lang="en-US" dirty="0"/>
              <a:t> Network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“”</a:t>
            </a:r>
            <a:r>
              <a:rPr lang="en-US" dirty="0" err="1"/>
              <a:t>Penerus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” (Packet Forwarder),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mengantar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(source)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(destination). </a:t>
            </a:r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/>
              <a:t>forwarder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ROUTING. </a:t>
            </a:r>
            <a:r>
              <a:rPr lang="en-US" dirty="0" err="1"/>
              <a:t>Fungsi</a:t>
            </a:r>
            <a:r>
              <a:rPr lang="en-US" dirty="0"/>
              <a:t> routing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routinh</a:t>
            </a:r>
            <a:r>
              <a:rPr lang="en-US" dirty="0"/>
              <a:t> protocol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tebaik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AU" dirty="0"/>
          </a:p>
          <a:p>
            <a:pPr lvl="1"/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router </a:t>
            </a:r>
            <a:r>
              <a:rPr lang="en-US" dirty="0" err="1"/>
              <a:t>lainnya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43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Format </a:t>
            </a:r>
            <a:r>
              <a:rPr lang="en-AU" dirty="0" err="1" smtClean="0"/>
              <a:t>dari</a:t>
            </a:r>
            <a:r>
              <a:rPr lang="en-AU" dirty="0" smtClean="0"/>
              <a:t> </a:t>
            </a:r>
            <a:r>
              <a:rPr lang="en-AU" dirty="0" err="1" smtClean="0"/>
              <a:t>paket</a:t>
            </a:r>
            <a:endParaRPr lang="en-A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506117" cy="252028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36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 Address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n-US" dirty="0"/>
              <a:t>IP Address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32 bit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di </a:t>
            </a:r>
            <a:r>
              <a:rPr lang="en-US" dirty="0" err="1"/>
              <a:t>representasikan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12 bit decimal. 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976"/>
            <a:ext cx="5472608" cy="295431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04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Transport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Lapisan</a:t>
            </a:r>
            <a:r>
              <a:rPr lang="en-US" dirty="0"/>
              <a:t> Transport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, </a:t>
            </a:r>
            <a:r>
              <a:rPr lang="en-US" dirty="0" err="1"/>
              <a:t>yaitu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b="1" dirty="0"/>
              <a:t>Flow Control. </a:t>
            </a:r>
            <a:r>
              <a:rPr lang="en-US" dirty="0" err="1"/>
              <a:t>Sinkhronisasi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data,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pengirim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data.</a:t>
            </a:r>
            <a:endParaRPr lang="en-AU" dirty="0"/>
          </a:p>
          <a:p>
            <a:pPr lvl="1"/>
            <a:r>
              <a:rPr lang="en-US" b="1" dirty="0"/>
              <a:t>Multiplexing. </a:t>
            </a:r>
            <a:r>
              <a:rPr lang="en-US" dirty="0" err="1"/>
              <a:t>Mengijinkan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/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network link yang </a:t>
            </a:r>
            <a:r>
              <a:rPr lang="en-US" dirty="0" err="1"/>
              <a:t>sama</a:t>
            </a:r>
            <a:r>
              <a:rPr lang="en-US" dirty="0"/>
              <a:t>.</a:t>
            </a:r>
            <a:endParaRPr lang="en-AU" dirty="0"/>
          </a:p>
          <a:p>
            <a:pPr lvl="1"/>
            <a:r>
              <a:rPr lang="en-US" b="1" dirty="0"/>
              <a:t>Virtual Circuit Management. </a:t>
            </a:r>
            <a:r>
              <a:rPr lang="en-US" dirty="0" err="1"/>
              <a:t>Membuka</a:t>
            </a:r>
            <a:r>
              <a:rPr lang="en-US" dirty="0"/>
              <a:t> ,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dirty="0" err="1"/>
              <a:t>terminasi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en-AU" dirty="0"/>
          </a:p>
          <a:p>
            <a:pPr lvl="1"/>
            <a:r>
              <a:rPr lang="en-US" b="1" dirty="0"/>
              <a:t>Error Checking and Recovery. </a:t>
            </a:r>
            <a:r>
              <a:rPr lang="en-US" dirty="0" err="1"/>
              <a:t>Mendeteksi</a:t>
            </a:r>
            <a:r>
              <a:rPr lang="en-US" dirty="0"/>
              <a:t> Error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semisal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71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TCP </a:t>
            </a:r>
            <a:r>
              <a:rPr lang="en-AU" dirty="0" err="1" smtClean="0"/>
              <a:t>dan</a:t>
            </a:r>
            <a:r>
              <a:rPr lang="en-AU" dirty="0" smtClean="0"/>
              <a:t> UDP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Dari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disederhanakan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layer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data. </a:t>
            </a:r>
            <a:r>
              <a:rPr lang="en-US" dirty="0" err="1"/>
              <a:t>Pada</a:t>
            </a:r>
            <a:r>
              <a:rPr lang="en-US" dirty="0"/>
              <a:t> layer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b="1" dirty="0"/>
              <a:t>Connection-Oriented.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. </a:t>
            </a:r>
            <a:r>
              <a:rPr lang="en-US" dirty="0" err="1"/>
              <a:t>Analoginya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menelpon</a:t>
            </a:r>
            <a:r>
              <a:rPr lang="en-US" dirty="0"/>
              <a:t>. </a:t>
            </a:r>
            <a:r>
              <a:rPr lang="en-US" dirty="0" err="1"/>
              <a:t>Semisal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menelepon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“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bawakan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yang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pinjam</a:t>
            </a:r>
            <a:r>
              <a:rPr lang="en-US" dirty="0"/>
              <a:t>!”.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 A.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bertanya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A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A ?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betul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berkata</a:t>
            </a:r>
            <a:r>
              <a:rPr lang="en-US" dirty="0"/>
              <a:t>, “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bawakan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yang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pinjam</a:t>
            </a:r>
            <a:r>
              <a:rPr lang="en-US" dirty="0"/>
              <a:t>!”.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A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menyampaiakan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menelepon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  <a:endParaRPr lang="en-AU" dirty="0"/>
          </a:p>
          <a:p>
            <a:pPr lvl="2"/>
            <a:r>
              <a:rPr lang="en-US" dirty="0"/>
              <a:t>TCP (Transport Control Protocol)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yang connection-oriented. Data yang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SEGMENT.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422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TCP </a:t>
            </a:r>
            <a:r>
              <a:rPr lang="en-AU" dirty="0" err="1" smtClean="0"/>
              <a:t>dan</a:t>
            </a:r>
            <a:r>
              <a:rPr lang="en-AU" dirty="0" smtClean="0"/>
              <a:t>  UDP (2)</a:t>
            </a: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1"/>
            <a:ext cx="4752528" cy="409595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82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TCP </a:t>
            </a:r>
            <a:r>
              <a:rPr lang="en-AU" dirty="0" err="1" smtClean="0"/>
              <a:t>dan</a:t>
            </a:r>
            <a:r>
              <a:rPr lang="en-AU" dirty="0" smtClean="0"/>
              <a:t> UDP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Connectionless-</a:t>
            </a:r>
            <a:r>
              <a:rPr lang="en-US" b="1" dirty="0" err="1"/>
              <a:t>orinted</a:t>
            </a:r>
            <a:r>
              <a:rPr lang="en-US" b="1" dirty="0"/>
              <a:t>.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terlenih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connection-oriented, </a:t>
            </a:r>
            <a:r>
              <a:rPr lang="en-US" dirty="0" err="1"/>
              <a:t>analogi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analogi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. </a:t>
            </a:r>
            <a:r>
              <a:rPr lang="en-US" dirty="0" err="1"/>
              <a:t>Semisal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kiata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berit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amplop</a:t>
            </a:r>
            <a:r>
              <a:rPr lang="en-US" dirty="0"/>
              <a:t> yang </a:t>
            </a:r>
            <a:r>
              <a:rPr lang="en-US" dirty="0" err="1"/>
              <a:t>ditulisi</a:t>
            </a:r>
            <a:r>
              <a:rPr lang="en-US" dirty="0"/>
              <a:t> </a:t>
            </a:r>
            <a:r>
              <a:rPr lang="en-US" dirty="0" err="1"/>
              <a:t>alamt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mengantarkan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pos.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didistribusikan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. </a:t>
            </a:r>
            <a:endParaRPr lang="en-AU" dirty="0"/>
          </a:p>
          <a:p>
            <a:pPr lvl="1"/>
            <a:r>
              <a:rPr lang="en-US" dirty="0"/>
              <a:t>UDP (User Datagram Protocol)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yang connectionless. Data yang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DATAGRAM.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5011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</TotalTime>
  <Words>501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Pengenalam Lapisan Network dan Lapisan Transport  OSI</vt:lpstr>
      <vt:lpstr>Lapisan Network</vt:lpstr>
      <vt:lpstr>Lapisan Network</vt:lpstr>
      <vt:lpstr>Format dari paket</vt:lpstr>
      <vt:lpstr>IP Address</vt:lpstr>
      <vt:lpstr>Lapisan Transport</vt:lpstr>
      <vt:lpstr>TCP dan UDP</vt:lpstr>
      <vt:lpstr>TCP dan  UDP (2)</vt:lpstr>
      <vt:lpstr>TCP dan UDP</vt:lpstr>
    </vt:vector>
  </TitlesOfParts>
  <Company>FAST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Pengenalam Lapisan Network dan Lapisan Transport  OSI</dc:title>
  <dc:creator>Ferry</dc:creator>
  <cp:lastModifiedBy>Ferry</cp:lastModifiedBy>
  <cp:revision>2</cp:revision>
  <dcterms:created xsi:type="dcterms:W3CDTF">2012-12-05T17:18:03Z</dcterms:created>
  <dcterms:modified xsi:type="dcterms:W3CDTF">2012-12-05T17:30:27Z</dcterms:modified>
</cp:coreProperties>
</file>