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43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A745F-4AFE-4428-A2E0-6F574C4C3F74}" type="datetimeFigureOut">
              <a:rPr lang="en-AU" smtClean="0"/>
              <a:t>5/12/2012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5D664-70B9-45E2-881A-7512EAB84DAE}" type="slidenum">
              <a:rPr lang="en-AU" smtClean="0"/>
              <a:t>‹#›</a:t>
            </a:fld>
            <a:endParaRPr lang="en-A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A745F-4AFE-4428-A2E0-6F574C4C3F74}" type="datetimeFigureOut">
              <a:rPr lang="en-AU" smtClean="0"/>
              <a:t>5/12/2012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5D664-70B9-45E2-881A-7512EAB84DAE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A745F-4AFE-4428-A2E0-6F574C4C3F74}" type="datetimeFigureOut">
              <a:rPr lang="en-AU" smtClean="0"/>
              <a:t>5/12/2012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5D664-70B9-45E2-881A-7512EAB84DAE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A745F-4AFE-4428-A2E0-6F574C4C3F74}" type="datetimeFigureOut">
              <a:rPr lang="en-AU" smtClean="0"/>
              <a:t>5/12/2012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5D664-70B9-45E2-881A-7512EAB84DAE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A745F-4AFE-4428-A2E0-6F574C4C3F74}" type="datetimeFigureOut">
              <a:rPr lang="en-AU" smtClean="0"/>
              <a:t>5/12/2012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5D664-70B9-45E2-881A-7512EAB84DAE}" type="slidenum">
              <a:rPr lang="en-AU" smtClean="0"/>
              <a:t>‹#›</a:t>
            </a:fld>
            <a:endParaRPr lang="en-A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A745F-4AFE-4428-A2E0-6F574C4C3F74}" type="datetimeFigureOut">
              <a:rPr lang="en-AU" smtClean="0"/>
              <a:t>5/12/2012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5D664-70B9-45E2-881A-7512EAB84DAE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A745F-4AFE-4428-A2E0-6F574C4C3F74}" type="datetimeFigureOut">
              <a:rPr lang="en-AU" smtClean="0"/>
              <a:t>5/12/2012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5D664-70B9-45E2-881A-7512EAB84DAE}" type="slidenum">
              <a:rPr lang="en-AU" smtClean="0"/>
              <a:t>‹#›</a:t>
            </a:fld>
            <a:endParaRPr lang="en-A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A745F-4AFE-4428-A2E0-6F574C4C3F74}" type="datetimeFigureOut">
              <a:rPr lang="en-AU" smtClean="0"/>
              <a:t>5/12/2012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5D664-70B9-45E2-881A-7512EAB84DAE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A745F-4AFE-4428-A2E0-6F574C4C3F74}" type="datetimeFigureOut">
              <a:rPr lang="en-AU" smtClean="0"/>
              <a:t>5/12/2012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5D664-70B9-45E2-881A-7512EAB84DAE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A745F-4AFE-4428-A2E0-6F574C4C3F74}" type="datetimeFigureOut">
              <a:rPr lang="en-AU" smtClean="0"/>
              <a:t>5/12/2012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5D664-70B9-45E2-881A-7512EAB84DAE}" type="slidenum">
              <a:rPr lang="en-AU" smtClean="0"/>
              <a:t>‹#›</a:t>
            </a:fld>
            <a:endParaRPr lang="en-A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A745F-4AFE-4428-A2E0-6F574C4C3F74}" type="datetimeFigureOut">
              <a:rPr lang="en-AU" smtClean="0"/>
              <a:t>5/12/2012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5D664-70B9-45E2-881A-7512EAB84DAE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F90A745F-4AFE-4428-A2E0-6F574C4C3F74}" type="datetimeFigureOut">
              <a:rPr lang="en-AU" smtClean="0"/>
              <a:t>5/12/2012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8135D664-70B9-45E2-881A-7512EAB84DAE}" type="slidenum">
              <a:rPr lang="en-AU" smtClean="0"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err="1" smtClean="0"/>
              <a:t>Konfigurasi</a:t>
            </a:r>
            <a:r>
              <a:rPr lang="en-AU" dirty="0" smtClean="0"/>
              <a:t> Access Point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342584" cy="1752600"/>
          </a:xfrm>
        </p:spPr>
        <p:txBody>
          <a:bodyPr/>
          <a:lstStyle/>
          <a:p>
            <a:r>
              <a:rPr lang="en-AU" dirty="0" err="1" smtClean="0"/>
              <a:t>Contoh</a:t>
            </a:r>
            <a:r>
              <a:rPr lang="en-AU" dirty="0" smtClean="0"/>
              <a:t> </a:t>
            </a:r>
            <a:r>
              <a:rPr lang="en-AU" dirty="0" err="1" smtClean="0"/>
              <a:t>kasus</a:t>
            </a:r>
            <a:r>
              <a:rPr lang="en-AU" dirty="0" smtClean="0"/>
              <a:t> : </a:t>
            </a:r>
            <a:r>
              <a:rPr lang="en-AU" dirty="0" err="1" smtClean="0"/>
              <a:t>instalasi</a:t>
            </a:r>
            <a:r>
              <a:rPr lang="en-AU" dirty="0" smtClean="0"/>
              <a:t> AP </a:t>
            </a:r>
            <a:r>
              <a:rPr lang="en-AU" dirty="0" err="1" smtClean="0"/>
              <a:t>dengan</a:t>
            </a:r>
            <a:r>
              <a:rPr lang="en-AU" dirty="0" smtClean="0"/>
              <a:t> </a:t>
            </a:r>
            <a:r>
              <a:rPr lang="en-AU" dirty="0" err="1" smtClean="0"/>
              <a:t>merek</a:t>
            </a:r>
            <a:r>
              <a:rPr lang="en-AU" dirty="0" smtClean="0"/>
              <a:t> D-link DWL-2100AP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231511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Setup Wizard (4)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116832"/>
          </a:xfrm>
        </p:spPr>
        <p:txBody>
          <a:bodyPr/>
          <a:lstStyle/>
          <a:p>
            <a:r>
              <a:rPr lang="en-AU" dirty="0" err="1" smtClean="0"/>
              <a:t>Isikan</a:t>
            </a:r>
            <a:r>
              <a:rPr lang="en-AU" dirty="0" smtClean="0"/>
              <a:t> SSID yang </a:t>
            </a:r>
            <a:r>
              <a:rPr lang="en-AU" dirty="0" err="1" smtClean="0"/>
              <a:t>anda</a:t>
            </a:r>
            <a:r>
              <a:rPr lang="en-AU" dirty="0" smtClean="0"/>
              <a:t> </a:t>
            </a:r>
            <a:r>
              <a:rPr lang="en-AU" dirty="0" err="1" smtClean="0"/>
              <a:t>inginkan</a:t>
            </a:r>
            <a:r>
              <a:rPr lang="en-AU" dirty="0" smtClean="0"/>
              <a:t>, </a:t>
            </a:r>
            <a:r>
              <a:rPr lang="en-AU" dirty="0" err="1" smtClean="0"/>
              <a:t>contoh</a:t>
            </a:r>
            <a:r>
              <a:rPr lang="en-AU" dirty="0" smtClean="0"/>
              <a:t> </a:t>
            </a:r>
            <a:r>
              <a:rPr lang="en-AU" dirty="0" err="1" smtClean="0"/>
              <a:t>kasus</a:t>
            </a:r>
            <a:r>
              <a:rPr lang="en-AU" dirty="0" smtClean="0"/>
              <a:t> SSID </a:t>
            </a:r>
            <a:r>
              <a:rPr lang="en-AU" dirty="0" err="1" smtClean="0"/>
              <a:t>adalah</a:t>
            </a:r>
            <a:r>
              <a:rPr lang="en-AU" dirty="0" smtClean="0"/>
              <a:t> </a:t>
            </a:r>
            <a:r>
              <a:rPr lang="en-AU" dirty="0" err="1" smtClean="0"/>
              <a:t>dlink</a:t>
            </a:r>
            <a:endParaRPr lang="en-AU" dirty="0" smtClean="0"/>
          </a:p>
          <a:p>
            <a:r>
              <a:rPr lang="en-AU" dirty="0" err="1" smtClean="0"/>
              <a:t>Isikan</a:t>
            </a:r>
            <a:r>
              <a:rPr lang="en-AU" dirty="0" smtClean="0"/>
              <a:t> </a:t>
            </a:r>
            <a:r>
              <a:rPr lang="en-AU" dirty="0" err="1" smtClean="0"/>
              <a:t>juga</a:t>
            </a:r>
            <a:r>
              <a:rPr lang="en-AU" dirty="0" smtClean="0"/>
              <a:t> channel</a:t>
            </a:r>
            <a:endParaRPr lang="en-A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708920"/>
            <a:ext cx="5000625" cy="408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251188" y="5733256"/>
            <a:ext cx="1584176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Click </a:t>
            </a:r>
            <a:r>
              <a:rPr lang="en-AU" dirty="0" err="1" smtClean="0"/>
              <a:t>tombol</a:t>
            </a:r>
            <a:r>
              <a:rPr lang="en-AU" dirty="0" smtClean="0"/>
              <a:t> “Next”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184681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Setup Wizard (5)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6779096" cy="1900808"/>
          </a:xfrm>
        </p:spPr>
        <p:txBody>
          <a:bodyPr>
            <a:normAutofit/>
          </a:bodyPr>
          <a:lstStyle/>
          <a:p>
            <a:r>
              <a:rPr lang="en-AU" dirty="0" smtClean="0"/>
              <a:t>DWL-2100AP </a:t>
            </a:r>
            <a:r>
              <a:rPr lang="en-AU" dirty="0" err="1" smtClean="0"/>
              <a:t>mempunyai</a:t>
            </a:r>
            <a:r>
              <a:rPr lang="en-AU" dirty="0" smtClean="0"/>
              <a:t> 2 </a:t>
            </a:r>
            <a:r>
              <a:rPr lang="en-AU" dirty="0" err="1" smtClean="0"/>
              <a:t>tipe</a:t>
            </a:r>
            <a:r>
              <a:rPr lang="en-AU" dirty="0" smtClean="0"/>
              <a:t> </a:t>
            </a:r>
            <a:r>
              <a:rPr lang="en-AU" dirty="0" err="1" smtClean="0"/>
              <a:t>enkripsi</a:t>
            </a:r>
            <a:r>
              <a:rPr lang="en-AU" dirty="0" smtClean="0"/>
              <a:t> 64-bit </a:t>
            </a:r>
            <a:r>
              <a:rPr lang="en-AU" dirty="0" err="1" smtClean="0"/>
              <a:t>enkripsi</a:t>
            </a:r>
            <a:r>
              <a:rPr lang="en-AU" dirty="0" smtClean="0"/>
              <a:t> </a:t>
            </a:r>
            <a:r>
              <a:rPr lang="en-AU" dirty="0" err="1" smtClean="0"/>
              <a:t>dan</a:t>
            </a:r>
            <a:r>
              <a:rPr lang="en-AU" dirty="0" smtClean="0"/>
              <a:t> 128 bit </a:t>
            </a:r>
            <a:r>
              <a:rPr lang="en-AU" dirty="0" err="1" smtClean="0"/>
              <a:t>enkripsi</a:t>
            </a:r>
            <a:endParaRPr lang="en-AU" dirty="0"/>
          </a:p>
          <a:p>
            <a:r>
              <a:rPr lang="en-AU" b="1" dirty="0" err="1" smtClean="0"/>
              <a:t>Konfigurasi</a:t>
            </a:r>
            <a:r>
              <a:rPr lang="en-AU" b="1" dirty="0" smtClean="0"/>
              <a:t> </a:t>
            </a:r>
            <a:r>
              <a:rPr lang="en-AU" b="1" dirty="0" err="1" smtClean="0"/>
              <a:t>awal</a:t>
            </a:r>
            <a:r>
              <a:rPr lang="en-AU" b="1" dirty="0" smtClean="0"/>
              <a:t> </a:t>
            </a:r>
            <a:r>
              <a:rPr lang="en-AU" b="1" dirty="0" err="1" smtClean="0"/>
              <a:t>adalah</a:t>
            </a:r>
            <a:r>
              <a:rPr lang="en-AU" b="1" dirty="0" smtClean="0"/>
              <a:t> </a:t>
            </a:r>
            <a:r>
              <a:rPr lang="en-AU" b="1" dirty="0" err="1" smtClean="0"/>
              <a:t>tidak</a:t>
            </a:r>
            <a:r>
              <a:rPr lang="en-AU" b="1" dirty="0" smtClean="0"/>
              <a:t> </a:t>
            </a:r>
            <a:r>
              <a:rPr lang="en-AU" b="1" dirty="0" err="1" smtClean="0"/>
              <a:t>ada</a:t>
            </a:r>
            <a:r>
              <a:rPr lang="en-AU" b="1" dirty="0" smtClean="0"/>
              <a:t> </a:t>
            </a:r>
            <a:r>
              <a:rPr lang="en-AU" b="1" dirty="0" err="1" smtClean="0"/>
              <a:t>enkripsi</a:t>
            </a:r>
            <a:endParaRPr lang="en-A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780928"/>
            <a:ext cx="5410200" cy="392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2123728" y="5778913"/>
            <a:ext cx="1584176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Click </a:t>
            </a:r>
            <a:r>
              <a:rPr lang="en-AU" dirty="0" err="1" smtClean="0"/>
              <a:t>tombol</a:t>
            </a:r>
            <a:r>
              <a:rPr lang="en-AU" dirty="0" smtClean="0"/>
              <a:t> “Next”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630327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Setup Wizard </a:t>
            </a:r>
            <a:r>
              <a:rPr lang="en-AU" dirty="0" err="1" smtClean="0"/>
              <a:t>telah</a:t>
            </a:r>
            <a:r>
              <a:rPr lang="en-AU" dirty="0" smtClean="0"/>
              <a:t> </a:t>
            </a:r>
            <a:r>
              <a:rPr lang="en-AU" dirty="0" err="1" smtClean="0"/>
              <a:t>selesai</a:t>
            </a:r>
            <a:endParaRPr lang="en-A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276872"/>
            <a:ext cx="5000625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331640" y="5455568"/>
            <a:ext cx="1584176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Click </a:t>
            </a:r>
            <a:r>
              <a:rPr lang="en-AU" dirty="0" err="1" smtClean="0"/>
              <a:t>tombol</a:t>
            </a:r>
            <a:r>
              <a:rPr lang="en-AU" dirty="0" smtClean="0"/>
              <a:t> “Restart”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578733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Advance Setting : </a:t>
            </a:r>
            <a:r>
              <a:rPr lang="en-AU" dirty="0" err="1" smtClean="0"/>
              <a:t>melakukan</a:t>
            </a:r>
            <a:r>
              <a:rPr lang="en-AU" dirty="0" smtClean="0"/>
              <a:t> </a:t>
            </a:r>
            <a:r>
              <a:rPr lang="en-AU" dirty="0" err="1" smtClean="0"/>
              <a:t>konfigurasi</a:t>
            </a:r>
            <a:r>
              <a:rPr lang="en-AU" dirty="0" smtClean="0"/>
              <a:t> </a:t>
            </a:r>
            <a:r>
              <a:rPr lang="en-AU" dirty="0" err="1" smtClean="0"/>
              <a:t>secara</a:t>
            </a:r>
            <a:r>
              <a:rPr lang="en-AU" dirty="0" smtClean="0"/>
              <a:t> manual</a:t>
            </a:r>
            <a:endParaRPr lang="en-A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28800"/>
            <a:ext cx="6973019" cy="4994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2080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Gambar</a:t>
            </a:r>
            <a:r>
              <a:rPr lang="en-AU" dirty="0" smtClean="0"/>
              <a:t> DWL-2100AP</a:t>
            </a:r>
            <a:endParaRPr lang="en-A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32144"/>
            <a:ext cx="6275611" cy="5063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8876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Contoh</a:t>
            </a:r>
            <a:r>
              <a:rPr lang="en-AU" dirty="0" smtClean="0"/>
              <a:t> </a:t>
            </a:r>
            <a:r>
              <a:rPr lang="en-AU" dirty="0" err="1" smtClean="0"/>
              <a:t>topologi</a:t>
            </a:r>
            <a:r>
              <a:rPr lang="en-AU" dirty="0" smtClean="0"/>
              <a:t> yang </a:t>
            </a:r>
            <a:r>
              <a:rPr lang="en-AU" dirty="0" err="1" smtClean="0"/>
              <a:t>umum</a:t>
            </a:r>
            <a:endParaRPr lang="en-A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28800"/>
            <a:ext cx="5886450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5902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Konfigurasi</a:t>
            </a:r>
            <a:r>
              <a:rPr lang="en-AU" dirty="0" smtClean="0"/>
              <a:t> </a:t>
            </a:r>
            <a:r>
              <a:rPr lang="en-AU" dirty="0" err="1" smtClean="0"/>
              <a:t>alamat</a:t>
            </a:r>
            <a:r>
              <a:rPr lang="en-AU" dirty="0" smtClean="0"/>
              <a:t> IP </a:t>
            </a:r>
            <a:r>
              <a:rPr lang="en-AU" dirty="0" err="1" smtClean="0"/>
              <a:t>dari</a:t>
            </a:r>
            <a:r>
              <a:rPr lang="en-AU" dirty="0" smtClean="0"/>
              <a:t> AP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Baca </a:t>
            </a:r>
            <a:r>
              <a:rPr lang="en-AU" dirty="0" err="1" smtClean="0"/>
              <a:t>buku</a:t>
            </a:r>
            <a:r>
              <a:rPr lang="en-AU" dirty="0" smtClean="0"/>
              <a:t> </a:t>
            </a:r>
            <a:r>
              <a:rPr lang="en-AU" dirty="0" err="1" smtClean="0"/>
              <a:t>panduan</a:t>
            </a:r>
            <a:r>
              <a:rPr lang="en-AU" dirty="0" smtClean="0"/>
              <a:t> </a:t>
            </a:r>
            <a:r>
              <a:rPr lang="en-AU" dirty="0" err="1" smtClean="0"/>
              <a:t>secara</a:t>
            </a:r>
            <a:r>
              <a:rPr lang="en-AU" dirty="0" smtClean="0"/>
              <a:t> </a:t>
            </a:r>
            <a:r>
              <a:rPr lang="en-AU" dirty="0" err="1" smtClean="0"/>
              <a:t>seksama</a:t>
            </a:r>
            <a:endParaRPr lang="en-AU" dirty="0" smtClean="0"/>
          </a:p>
          <a:p>
            <a:r>
              <a:rPr lang="en-AU" dirty="0" err="1" smtClean="0"/>
              <a:t>Cari</a:t>
            </a:r>
            <a:r>
              <a:rPr lang="en-AU" dirty="0" smtClean="0"/>
              <a:t> </a:t>
            </a:r>
            <a:r>
              <a:rPr lang="en-AU" dirty="0" err="1" smtClean="0"/>
              <a:t>informasi</a:t>
            </a:r>
            <a:r>
              <a:rPr lang="en-AU" dirty="0" smtClean="0"/>
              <a:t> </a:t>
            </a:r>
            <a:r>
              <a:rPr lang="en-AU" dirty="0" err="1" smtClean="0"/>
              <a:t>tentang</a:t>
            </a:r>
            <a:r>
              <a:rPr lang="en-AU" dirty="0" smtClean="0"/>
              <a:t> </a:t>
            </a:r>
            <a:r>
              <a:rPr lang="en-AU" dirty="0" err="1" smtClean="0"/>
              <a:t>konfigurasi</a:t>
            </a:r>
            <a:r>
              <a:rPr lang="en-AU" dirty="0" smtClean="0"/>
              <a:t> IP address </a:t>
            </a:r>
            <a:r>
              <a:rPr lang="en-AU" dirty="0" err="1" smtClean="0"/>
              <a:t>dari</a:t>
            </a:r>
            <a:r>
              <a:rPr lang="en-AU" dirty="0" smtClean="0"/>
              <a:t> Access Point (AP) </a:t>
            </a:r>
            <a:r>
              <a:rPr lang="en-AU" dirty="0" err="1" smtClean="0"/>
              <a:t>tersebut</a:t>
            </a:r>
            <a:endParaRPr lang="en-AU" dirty="0" smtClean="0"/>
          </a:p>
          <a:p>
            <a:r>
              <a:rPr lang="en-AU" dirty="0" err="1" smtClean="0"/>
              <a:t>Biasanya</a:t>
            </a:r>
            <a:r>
              <a:rPr lang="en-AU" dirty="0" smtClean="0"/>
              <a:t> </a:t>
            </a:r>
            <a:r>
              <a:rPr lang="en-AU" dirty="0" err="1" smtClean="0"/>
              <a:t>alamat</a:t>
            </a:r>
            <a:r>
              <a:rPr lang="en-AU" dirty="0" smtClean="0"/>
              <a:t> IP </a:t>
            </a:r>
            <a:r>
              <a:rPr lang="en-AU" dirty="0" err="1" smtClean="0"/>
              <a:t>dari</a:t>
            </a:r>
            <a:r>
              <a:rPr lang="en-AU" dirty="0" smtClean="0"/>
              <a:t> AP </a:t>
            </a:r>
            <a:r>
              <a:rPr lang="en-AU" dirty="0" err="1" smtClean="0"/>
              <a:t>adalah</a:t>
            </a:r>
            <a:r>
              <a:rPr lang="en-AU" dirty="0" smtClean="0"/>
              <a:t> 192.168.0.50 </a:t>
            </a:r>
            <a:r>
              <a:rPr lang="en-AU" dirty="0" err="1" smtClean="0"/>
              <a:t>dengan</a:t>
            </a:r>
            <a:r>
              <a:rPr lang="en-AU" dirty="0" smtClean="0"/>
              <a:t> </a:t>
            </a:r>
            <a:r>
              <a:rPr lang="en-AU" dirty="0" err="1" smtClean="0"/>
              <a:t>netmask</a:t>
            </a:r>
            <a:r>
              <a:rPr lang="en-AU" dirty="0" smtClean="0"/>
              <a:t> /24 </a:t>
            </a:r>
            <a:r>
              <a:rPr lang="en-AU" dirty="0" err="1" smtClean="0"/>
              <a:t>atau</a:t>
            </a:r>
            <a:r>
              <a:rPr lang="en-AU" dirty="0" smtClean="0"/>
              <a:t> 255.255.255.0</a:t>
            </a:r>
          </a:p>
          <a:p>
            <a:r>
              <a:rPr lang="en-AU" dirty="0" err="1" smtClean="0"/>
              <a:t>Sehingga</a:t>
            </a:r>
            <a:r>
              <a:rPr lang="en-AU" dirty="0" smtClean="0"/>
              <a:t> </a:t>
            </a:r>
            <a:r>
              <a:rPr lang="en-AU" dirty="0" err="1" smtClean="0"/>
              <a:t>dimungkinkan</a:t>
            </a:r>
            <a:r>
              <a:rPr lang="en-AU" dirty="0" smtClean="0"/>
              <a:t> </a:t>
            </a:r>
            <a:r>
              <a:rPr lang="en-AU" dirty="0" err="1" smtClean="0"/>
              <a:t>kita</a:t>
            </a:r>
            <a:r>
              <a:rPr lang="en-AU" dirty="0" smtClean="0"/>
              <a:t> </a:t>
            </a:r>
            <a:r>
              <a:rPr lang="en-AU" dirty="0" err="1" smtClean="0"/>
              <a:t>memakai</a:t>
            </a:r>
            <a:r>
              <a:rPr lang="en-AU" dirty="0" smtClean="0"/>
              <a:t> </a:t>
            </a:r>
            <a:r>
              <a:rPr lang="en-AU" dirty="0" err="1" smtClean="0"/>
              <a:t>alamat</a:t>
            </a:r>
            <a:r>
              <a:rPr lang="en-AU" dirty="0" smtClean="0"/>
              <a:t> IP </a:t>
            </a:r>
            <a:r>
              <a:rPr lang="en-AU" dirty="0" err="1" smtClean="0"/>
              <a:t>dari</a:t>
            </a:r>
            <a:r>
              <a:rPr lang="en-AU" dirty="0" smtClean="0"/>
              <a:t> </a:t>
            </a:r>
            <a:r>
              <a:rPr lang="en-AU" dirty="0" err="1" smtClean="0"/>
              <a:t>komputer</a:t>
            </a:r>
            <a:r>
              <a:rPr lang="en-AU" dirty="0" smtClean="0"/>
              <a:t> yang </a:t>
            </a:r>
            <a:r>
              <a:rPr lang="en-AU" dirty="0" err="1" smtClean="0"/>
              <a:t>digunakan</a:t>
            </a:r>
            <a:r>
              <a:rPr lang="en-AU" dirty="0" smtClean="0"/>
              <a:t> </a:t>
            </a:r>
            <a:r>
              <a:rPr lang="en-AU" dirty="0" err="1" smtClean="0"/>
              <a:t>mengeset</a:t>
            </a:r>
            <a:r>
              <a:rPr lang="en-AU" dirty="0" smtClean="0"/>
              <a:t> AP  </a:t>
            </a:r>
            <a:r>
              <a:rPr lang="en-AU" dirty="0" err="1" smtClean="0"/>
              <a:t>pada</a:t>
            </a:r>
            <a:r>
              <a:rPr lang="en-AU" dirty="0" smtClean="0"/>
              <a:t> </a:t>
            </a:r>
            <a:r>
              <a:rPr lang="en-AU" dirty="0" err="1" smtClean="0"/>
              <a:t>kisaran</a:t>
            </a:r>
            <a:r>
              <a:rPr lang="en-AU" dirty="0" smtClean="0"/>
              <a:t> : 192.168.0.1 s/d 192.168.0.254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6868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err="1" smtClean="0"/>
              <a:t>Konfigurasi</a:t>
            </a:r>
            <a:r>
              <a:rPr lang="en-AU" dirty="0" smtClean="0"/>
              <a:t> </a:t>
            </a:r>
            <a:r>
              <a:rPr lang="en-AU" dirty="0" err="1" smtClean="0"/>
              <a:t>alamat</a:t>
            </a:r>
            <a:r>
              <a:rPr lang="en-AU" dirty="0" smtClean="0"/>
              <a:t> IP </a:t>
            </a:r>
            <a:r>
              <a:rPr lang="en-AU" dirty="0" err="1" smtClean="0"/>
              <a:t>pada</a:t>
            </a:r>
            <a:r>
              <a:rPr lang="en-AU" dirty="0" smtClean="0"/>
              <a:t> PC yang </a:t>
            </a:r>
            <a:r>
              <a:rPr lang="en-AU" dirty="0" err="1" smtClean="0"/>
              <a:t>digunakan</a:t>
            </a:r>
            <a:r>
              <a:rPr lang="en-AU" dirty="0" smtClean="0"/>
              <a:t> </a:t>
            </a:r>
            <a:r>
              <a:rPr lang="en-AU" dirty="0" err="1" smtClean="0"/>
              <a:t>untuk</a:t>
            </a:r>
            <a:r>
              <a:rPr lang="en-AU" dirty="0" smtClean="0"/>
              <a:t> </a:t>
            </a:r>
            <a:r>
              <a:rPr lang="en-AU" dirty="0" err="1" smtClean="0"/>
              <a:t>mengeset</a:t>
            </a:r>
            <a:r>
              <a:rPr lang="en-AU" dirty="0" smtClean="0"/>
              <a:t> AP</a:t>
            </a:r>
            <a:endParaRPr lang="en-AU" dirty="0"/>
          </a:p>
        </p:txBody>
      </p:sp>
      <p:pic>
        <p:nvPicPr>
          <p:cNvPr id="4098" name="Picture 2" descr="http://3.bp.blogspot.com/-XSInAkn4oRo/UK16_mbGxkI/AAAAAAAABuA/7k0maAystTQ/s1600/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772816"/>
            <a:ext cx="3895725" cy="433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5108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Akses</a:t>
            </a:r>
            <a:r>
              <a:rPr lang="en-AU" dirty="0" smtClean="0"/>
              <a:t> </a:t>
            </a:r>
            <a:r>
              <a:rPr lang="en-AU" dirty="0" err="1" smtClean="0"/>
              <a:t>halaman</a:t>
            </a:r>
            <a:r>
              <a:rPr lang="en-AU" dirty="0" smtClean="0"/>
              <a:t> </a:t>
            </a:r>
            <a:r>
              <a:rPr lang="en-AU" dirty="0" err="1" smtClean="0"/>
              <a:t>administrasi</a:t>
            </a:r>
            <a:r>
              <a:rPr lang="en-AU" dirty="0" smtClean="0"/>
              <a:t> </a:t>
            </a:r>
            <a:endParaRPr lang="en-A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6414445" cy="5056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22299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Menggunakan</a:t>
            </a:r>
            <a:r>
              <a:rPr lang="en-AU" dirty="0" smtClean="0"/>
              <a:t> “Setup Wizard”</a:t>
            </a:r>
            <a:endParaRPr lang="en-AU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3244" y="1844824"/>
            <a:ext cx="5753100" cy="329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323528" y="3573016"/>
            <a:ext cx="2376264" cy="1368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Click </a:t>
            </a:r>
            <a:r>
              <a:rPr lang="en-AU" dirty="0" err="1" smtClean="0"/>
              <a:t>tombol</a:t>
            </a:r>
            <a:r>
              <a:rPr lang="en-AU" dirty="0" smtClean="0"/>
              <a:t> </a:t>
            </a:r>
            <a:r>
              <a:rPr lang="en-AU" dirty="0" err="1" smtClean="0"/>
              <a:t>ini</a:t>
            </a:r>
            <a:r>
              <a:rPr lang="en-AU" dirty="0" smtClean="0"/>
              <a:t> </a:t>
            </a:r>
            <a:r>
              <a:rPr lang="en-AU" dirty="0" err="1" smtClean="0"/>
              <a:t>untuk</a:t>
            </a:r>
            <a:r>
              <a:rPr lang="en-AU" dirty="0" smtClean="0"/>
              <a:t> </a:t>
            </a:r>
            <a:r>
              <a:rPr lang="en-AU" dirty="0" err="1" smtClean="0"/>
              <a:t>memulai</a:t>
            </a:r>
            <a:r>
              <a:rPr lang="en-AU" dirty="0" smtClean="0"/>
              <a:t> wizard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007568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Setup Wizard (2)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892696"/>
          </a:xfrm>
        </p:spPr>
        <p:txBody>
          <a:bodyPr/>
          <a:lstStyle/>
          <a:p>
            <a:r>
              <a:rPr lang="en-AU" dirty="0" err="1" smtClean="0"/>
              <a:t>Tampilan</a:t>
            </a:r>
            <a:r>
              <a:rPr lang="en-AU" dirty="0" smtClean="0"/>
              <a:t> </a:t>
            </a:r>
            <a:r>
              <a:rPr lang="en-AU" dirty="0" err="1" smtClean="0"/>
              <a:t>berikutnya</a:t>
            </a:r>
            <a:r>
              <a:rPr lang="en-AU" dirty="0" smtClean="0"/>
              <a:t> </a:t>
            </a:r>
            <a:endParaRPr lang="en-AU" dirty="0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926090"/>
            <a:ext cx="5184576" cy="4527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1060258" y="5033924"/>
            <a:ext cx="1584176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Click </a:t>
            </a:r>
            <a:r>
              <a:rPr lang="en-AU" dirty="0" err="1" smtClean="0"/>
              <a:t>tombol</a:t>
            </a:r>
            <a:r>
              <a:rPr lang="en-AU" dirty="0" smtClean="0"/>
              <a:t> “Next”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804478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Setup Wizard (3)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355160" cy="1540768"/>
          </a:xfrm>
        </p:spPr>
        <p:txBody>
          <a:bodyPr/>
          <a:lstStyle/>
          <a:p>
            <a:r>
              <a:rPr lang="en-AU" dirty="0" err="1" smtClean="0"/>
              <a:t>Isikan</a:t>
            </a:r>
            <a:r>
              <a:rPr lang="en-AU" dirty="0" smtClean="0"/>
              <a:t> kata </a:t>
            </a:r>
            <a:r>
              <a:rPr lang="en-AU" dirty="0" err="1" smtClean="0"/>
              <a:t>sandi</a:t>
            </a:r>
            <a:r>
              <a:rPr lang="en-AU" dirty="0" smtClean="0"/>
              <a:t> </a:t>
            </a:r>
            <a:r>
              <a:rPr lang="en-AU" dirty="0" err="1" smtClean="0"/>
              <a:t>dan</a:t>
            </a:r>
            <a:r>
              <a:rPr lang="en-AU" dirty="0" smtClean="0"/>
              <a:t> </a:t>
            </a:r>
            <a:r>
              <a:rPr lang="en-AU" dirty="0" err="1" smtClean="0"/>
              <a:t>verifikasi</a:t>
            </a:r>
            <a:r>
              <a:rPr lang="en-AU" dirty="0" smtClean="0"/>
              <a:t> </a:t>
            </a:r>
            <a:r>
              <a:rPr lang="en-AU" dirty="0" err="1" smtClean="0"/>
              <a:t>sekali</a:t>
            </a:r>
            <a:r>
              <a:rPr lang="en-AU" dirty="0" smtClean="0"/>
              <a:t> </a:t>
            </a:r>
            <a:r>
              <a:rPr lang="en-AU" dirty="0" err="1" smtClean="0"/>
              <a:t>lagi</a:t>
            </a:r>
            <a:endParaRPr lang="en-A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096852"/>
            <a:ext cx="4919850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835696" y="5265204"/>
            <a:ext cx="1584176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Click </a:t>
            </a:r>
            <a:r>
              <a:rPr lang="en-AU" dirty="0" err="1" smtClean="0"/>
              <a:t>tombol</a:t>
            </a:r>
            <a:r>
              <a:rPr lang="en-AU" dirty="0" smtClean="0"/>
              <a:t> “Next”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206844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80</TotalTime>
  <Words>192</Words>
  <Application>Microsoft Office PowerPoint</Application>
  <PresentationFormat>On-screen Show (4:3)</PresentationFormat>
  <Paragraphs>30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Clarity</vt:lpstr>
      <vt:lpstr>Konfigurasi Access Point</vt:lpstr>
      <vt:lpstr>Gambar DWL-2100AP</vt:lpstr>
      <vt:lpstr>Contoh topologi yang umum</vt:lpstr>
      <vt:lpstr>Konfigurasi alamat IP dari AP</vt:lpstr>
      <vt:lpstr>Konfigurasi alamat IP pada PC yang digunakan untuk mengeset AP</vt:lpstr>
      <vt:lpstr>Akses halaman administrasi </vt:lpstr>
      <vt:lpstr>Menggunakan “Setup Wizard”</vt:lpstr>
      <vt:lpstr>Setup Wizard (2)</vt:lpstr>
      <vt:lpstr>Setup Wizard (3)</vt:lpstr>
      <vt:lpstr>Setup Wizard (4)</vt:lpstr>
      <vt:lpstr>Setup Wizard (5)</vt:lpstr>
      <vt:lpstr>Setup Wizard telah selesai</vt:lpstr>
      <vt:lpstr>Advance Setting : melakukan konfigurasi secara manual</vt:lpstr>
    </vt:vector>
  </TitlesOfParts>
  <Company>FAST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Konfigurasi Access Point</dc:title>
  <dc:creator>Ferry</dc:creator>
  <cp:lastModifiedBy>Ferry</cp:lastModifiedBy>
  <cp:revision>8</cp:revision>
  <dcterms:created xsi:type="dcterms:W3CDTF">2012-12-05T14:22:19Z</dcterms:created>
  <dcterms:modified xsi:type="dcterms:W3CDTF">2012-12-05T15:42:46Z</dcterms:modified>
</cp:coreProperties>
</file>